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Plan1!$B$1</c:f>
              <c:strCache>
                <c:ptCount val="1"/>
                <c:pt idx="0">
                  <c:v>janeiro</c:v>
                </c:pt>
              </c:strCache>
            </c:strRef>
          </c:tx>
          <c:cat>
            <c:strRef>
              <c:f>Plan1!$A$2:$A$5</c:f>
              <c:strCache>
                <c:ptCount val="4"/>
                <c:pt idx="0">
                  <c:v>arroz</c:v>
                </c:pt>
                <c:pt idx="1">
                  <c:v>feijao </c:v>
                </c:pt>
                <c:pt idx="2">
                  <c:v>macarrão </c:v>
                </c:pt>
                <c:pt idx="3">
                  <c:v>leite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fevereiro</c:v>
                </c:pt>
              </c:strCache>
            </c:strRef>
          </c:tx>
          <c:cat>
            <c:strRef>
              <c:f>Plan1!$A$2:$A$5</c:f>
              <c:strCache>
                <c:ptCount val="4"/>
                <c:pt idx="0">
                  <c:v>arroz</c:v>
                </c:pt>
                <c:pt idx="1">
                  <c:v>feijao </c:v>
                </c:pt>
                <c:pt idx="2">
                  <c:v>macarrão </c:v>
                </c:pt>
                <c:pt idx="3">
                  <c:v>leite</c:v>
                </c:pt>
              </c:strCache>
            </c:strRef>
          </c:cat>
          <c:val>
            <c:numRef>
              <c:f>Plan1!$C$2:$C$5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março</c:v>
                </c:pt>
              </c:strCache>
            </c:strRef>
          </c:tx>
          <c:cat>
            <c:strRef>
              <c:f>Plan1!$A$2:$A$5</c:f>
              <c:strCache>
                <c:ptCount val="4"/>
                <c:pt idx="0">
                  <c:v>arroz</c:v>
                </c:pt>
                <c:pt idx="1">
                  <c:v>feijao </c:v>
                </c:pt>
                <c:pt idx="2">
                  <c:v>macarrão </c:v>
                </c:pt>
                <c:pt idx="3">
                  <c:v>leite</c:v>
                </c:pt>
              </c:strCache>
            </c:strRef>
          </c:cat>
          <c:val>
            <c:numRef>
              <c:f>Plan1!$D$2:$D$5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cylinder"/>
        <c:axId val="103777408"/>
        <c:axId val="103900672"/>
        <c:axId val="0"/>
      </c:bar3DChart>
      <c:catAx>
        <c:axId val="103777408"/>
        <c:scaling>
          <c:orientation val="minMax"/>
        </c:scaling>
        <c:axPos val="b"/>
        <c:tickLblPos val="nextTo"/>
        <c:crossAx val="103900672"/>
        <c:crosses val="autoZero"/>
        <c:auto val="1"/>
        <c:lblAlgn val="ctr"/>
        <c:lblOffset val="100"/>
      </c:catAx>
      <c:valAx>
        <c:axId val="103900672"/>
        <c:scaling>
          <c:orientation val="minMax"/>
        </c:scaling>
        <c:axPos val="l"/>
        <c:majorGridlines/>
        <c:numFmt formatCode="General" sourceLinked="1"/>
        <c:tickLblPos val="nextTo"/>
        <c:crossAx val="1037774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8ED4D-3EA9-4C8C-A242-1032FBEDEF8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E81089E-3E54-4798-912B-4CAECEFF4497}">
      <dgm:prSet phldrT="[Texto]"/>
      <dgm:spPr/>
      <dgm:t>
        <a:bodyPr/>
        <a:lstStyle/>
        <a:p>
          <a:r>
            <a:rPr lang="pt-BR" dirty="0" smtClean="0"/>
            <a:t>presidente</a:t>
          </a:r>
          <a:endParaRPr lang="pt-BR" dirty="0"/>
        </a:p>
      </dgm:t>
    </dgm:pt>
    <dgm:pt modelId="{9F2E4ABD-3696-482D-9CDF-9DCA9FAADE49}" type="parTrans" cxnId="{234A3FB7-C49D-44A8-8454-015B0EE41E01}">
      <dgm:prSet/>
      <dgm:spPr/>
      <dgm:t>
        <a:bodyPr/>
        <a:lstStyle/>
        <a:p>
          <a:endParaRPr lang="pt-BR"/>
        </a:p>
      </dgm:t>
    </dgm:pt>
    <dgm:pt modelId="{C11B5C9B-D24E-4439-AEDE-B8040F8B60F2}" type="sibTrans" cxnId="{234A3FB7-C49D-44A8-8454-015B0EE41E01}">
      <dgm:prSet/>
      <dgm:spPr/>
      <dgm:t>
        <a:bodyPr/>
        <a:lstStyle/>
        <a:p>
          <a:endParaRPr lang="pt-BR"/>
        </a:p>
      </dgm:t>
    </dgm:pt>
    <dgm:pt modelId="{9DA945A6-CF7B-423E-ABE5-16F3875F088F}">
      <dgm:prSet phldrT="[Texto]"/>
      <dgm:spPr/>
      <dgm:t>
        <a:bodyPr/>
        <a:lstStyle/>
        <a:p>
          <a:r>
            <a:rPr lang="pt-BR" dirty="0" smtClean="0"/>
            <a:t>diretores</a:t>
          </a:r>
          <a:endParaRPr lang="pt-BR" dirty="0"/>
        </a:p>
      </dgm:t>
    </dgm:pt>
    <dgm:pt modelId="{D7B6B011-7F6A-4E8F-94E9-007BA9EC9093}" type="parTrans" cxnId="{ACC14DED-7F19-451F-A3B4-BBB3F37BFA3E}">
      <dgm:prSet/>
      <dgm:spPr/>
      <dgm:t>
        <a:bodyPr/>
        <a:lstStyle/>
        <a:p>
          <a:endParaRPr lang="pt-BR"/>
        </a:p>
      </dgm:t>
    </dgm:pt>
    <dgm:pt modelId="{693D4551-4C3C-4C25-A091-AAC35901B16E}" type="sibTrans" cxnId="{ACC14DED-7F19-451F-A3B4-BBB3F37BFA3E}">
      <dgm:prSet/>
      <dgm:spPr/>
      <dgm:t>
        <a:bodyPr/>
        <a:lstStyle/>
        <a:p>
          <a:endParaRPr lang="pt-BR"/>
        </a:p>
      </dgm:t>
    </dgm:pt>
    <dgm:pt modelId="{2EC05B22-9FC8-4684-9203-3CF7C6C2F77D}">
      <dgm:prSet phldrT="[Texto]"/>
      <dgm:spPr/>
      <dgm:t>
        <a:bodyPr/>
        <a:lstStyle/>
        <a:p>
          <a:r>
            <a:rPr lang="pt-BR" dirty="0" smtClean="0"/>
            <a:t>Departamento financeiro</a:t>
          </a:r>
          <a:endParaRPr lang="pt-BR" dirty="0"/>
        </a:p>
      </dgm:t>
    </dgm:pt>
    <dgm:pt modelId="{E200EEF7-2B5B-48F0-9C1A-AB7346667B43}" type="parTrans" cxnId="{58736771-D977-433C-894A-4C3F33D73108}">
      <dgm:prSet/>
      <dgm:spPr/>
      <dgm:t>
        <a:bodyPr/>
        <a:lstStyle/>
        <a:p>
          <a:endParaRPr lang="pt-BR"/>
        </a:p>
      </dgm:t>
    </dgm:pt>
    <dgm:pt modelId="{D79339D9-25CA-4215-9A23-EB700959B822}" type="sibTrans" cxnId="{58736771-D977-433C-894A-4C3F33D73108}">
      <dgm:prSet/>
      <dgm:spPr/>
      <dgm:t>
        <a:bodyPr/>
        <a:lstStyle/>
        <a:p>
          <a:endParaRPr lang="pt-BR"/>
        </a:p>
      </dgm:t>
    </dgm:pt>
    <dgm:pt modelId="{DE802DA5-4C65-49D3-90CD-2381275F719A}">
      <dgm:prSet phldrT="[Texto]"/>
      <dgm:spPr/>
      <dgm:t>
        <a:bodyPr/>
        <a:lstStyle/>
        <a:p>
          <a:r>
            <a:rPr lang="pt-BR" dirty="0" smtClean="0"/>
            <a:t>Departamento fiscal</a:t>
          </a:r>
          <a:endParaRPr lang="pt-BR" dirty="0"/>
        </a:p>
      </dgm:t>
    </dgm:pt>
    <dgm:pt modelId="{69BB0385-9894-4235-A37B-94B8690D39F6}" type="parTrans" cxnId="{DA9E6643-CBE0-49A2-97ED-929E4162AC69}">
      <dgm:prSet/>
      <dgm:spPr/>
      <dgm:t>
        <a:bodyPr/>
        <a:lstStyle/>
        <a:p>
          <a:endParaRPr lang="pt-BR"/>
        </a:p>
      </dgm:t>
    </dgm:pt>
    <dgm:pt modelId="{2F575CC5-0A3A-4F36-A8EF-3E8001A22020}" type="sibTrans" cxnId="{DA9E6643-CBE0-49A2-97ED-929E4162AC69}">
      <dgm:prSet/>
      <dgm:spPr/>
      <dgm:t>
        <a:bodyPr/>
        <a:lstStyle/>
        <a:p>
          <a:endParaRPr lang="pt-BR"/>
        </a:p>
      </dgm:t>
    </dgm:pt>
    <dgm:pt modelId="{5C829DEF-B4C9-41BC-B676-71958C83ACD7}">
      <dgm:prSet phldrT="[Texto]"/>
      <dgm:spPr/>
      <dgm:t>
        <a:bodyPr/>
        <a:lstStyle/>
        <a:p>
          <a:r>
            <a:rPr lang="pt-BR" dirty="0" smtClean="0"/>
            <a:t>gerentes</a:t>
          </a:r>
          <a:endParaRPr lang="pt-BR" dirty="0"/>
        </a:p>
      </dgm:t>
    </dgm:pt>
    <dgm:pt modelId="{1E5306AE-28A0-4E0C-82BC-51CC86C0D0EC}" type="parTrans" cxnId="{3DEE972C-35F6-4B31-8EA6-59BA7D8FB52B}">
      <dgm:prSet/>
      <dgm:spPr/>
      <dgm:t>
        <a:bodyPr/>
        <a:lstStyle/>
        <a:p>
          <a:endParaRPr lang="pt-BR"/>
        </a:p>
      </dgm:t>
    </dgm:pt>
    <dgm:pt modelId="{EE3D86EA-7BCF-4CC9-9C42-1B0085BDE790}" type="sibTrans" cxnId="{3DEE972C-35F6-4B31-8EA6-59BA7D8FB52B}">
      <dgm:prSet/>
      <dgm:spPr/>
      <dgm:t>
        <a:bodyPr/>
        <a:lstStyle/>
        <a:p>
          <a:endParaRPr lang="pt-BR"/>
        </a:p>
      </dgm:t>
    </dgm:pt>
    <dgm:pt modelId="{EA67AC9D-6F07-4FD7-AB0E-AABBC416327D}">
      <dgm:prSet phldrT="[Texto]"/>
      <dgm:spPr/>
      <dgm:t>
        <a:bodyPr/>
        <a:lstStyle/>
        <a:p>
          <a:r>
            <a:rPr lang="pt-BR" dirty="0" smtClean="0"/>
            <a:t>Vendedores </a:t>
          </a:r>
          <a:endParaRPr lang="pt-BR" dirty="0"/>
        </a:p>
      </dgm:t>
    </dgm:pt>
    <dgm:pt modelId="{890C1C93-9741-46ED-BFA9-F1AAE3001E62}" type="parTrans" cxnId="{4EF1A651-54FA-42CB-90EE-02D8E4CCE84B}">
      <dgm:prSet/>
      <dgm:spPr/>
      <dgm:t>
        <a:bodyPr/>
        <a:lstStyle/>
        <a:p>
          <a:endParaRPr lang="pt-BR"/>
        </a:p>
      </dgm:t>
    </dgm:pt>
    <dgm:pt modelId="{1631B3DF-568B-4E89-AC3C-03DE4DA7119D}" type="sibTrans" cxnId="{4EF1A651-54FA-42CB-90EE-02D8E4CCE84B}">
      <dgm:prSet/>
      <dgm:spPr/>
      <dgm:t>
        <a:bodyPr/>
        <a:lstStyle/>
        <a:p>
          <a:endParaRPr lang="pt-BR"/>
        </a:p>
      </dgm:t>
    </dgm:pt>
    <dgm:pt modelId="{2D31D23B-3E8D-4C33-876E-EE49CB9406AD}" type="pres">
      <dgm:prSet presAssocID="{2E48ED4D-3EA9-4C8C-A242-1032FBEDEF8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1850D17-9E06-44AD-A559-0612A0F9A157}" type="pres">
      <dgm:prSet presAssocID="{9E81089E-3E54-4798-912B-4CAECEFF4497}" presName="hierRoot1" presStyleCnt="0"/>
      <dgm:spPr/>
    </dgm:pt>
    <dgm:pt modelId="{14886527-427E-44F2-B3AE-D19DDA7E055E}" type="pres">
      <dgm:prSet presAssocID="{9E81089E-3E54-4798-912B-4CAECEFF4497}" presName="composite" presStyleCnt="0"/>
      <dgm:spPr/>
    </dgm:pt>
    <dgm:pt modelId="{B3481DEF-66E8-4B4B-97BC-54C27B4DC9CF}" type="pres">
      <dgm:prSet presAssocID="{9E81089E-3E54-4798-912B-4CAECEFF4497}" presName="background" presStyleLbl="node0" presStyleIdx="0" presStyleCnt="1"/>
      <dgm:spPr/>
    </dgm:pt>
    <dgm:pt modelId="{90D41169-0619-4DBB-97C5-6600460410BD}" type="pres">
      <dgm:prSet presAssocID="{9E81089E-3E54-4798-912B-4CAECEFF4497}" presName="text" presStyleLbl="fgAcc0" presStyleIdx="0" presStyleCnt="1">
        <dgm:presLayoutVars>
          <dgm:chPref val="3"/>
        </dgm:presLayoutVars>
      </dgm:prSet>
      <dgm:spPr/>
    </dgm:pt>
    <dgm:pt modelId="{356C18A0-FC01-4BC0-A93D-E7CFCDC85F0D}" type="pres">
      <dgm:prSet presAssocID="{9E81089E-3E54-4798-912B-4CAECEFF4497}" presName="hierChild2" presStyleCnt="0"/>
      <dgm:spPr/>
    </dgm:pt>
    <dgm:pt modelId="{F9D7CD01-0A1A-4F2A-85F4-BDA66822AF15}" type="pres">
      <dgm:prSet presAssocID="{D7B6B011-7F6A-4E8F-94E9-007BA9EC9093}" presName="Name10" presStyleLbl="parChTrans1D2" presStyleIdx="0" presStyleCnt="2"/>
      <dgm:spPr/>
    </dgm:pt>
    <dgm:pt modelId="{50EC70D2-C196-4039-822E-286C783F63D7}" type="pres">
      <dgm:prSet presAssocID="{9DA945A6-CF7B-423E-ABE5-16F3875F088F}" presName="hierRoot2" presStyleCnt="0"/>
      <dgm:spPr/>
    </dgm:pt>
    <dgm:pt modelId="{215971FE-E217-4D29-A318-AF76250A1CBC}" type="pres">
      <dgm:prSet presAssocID="{9DA945A6-CF7B-423E-ABE5-16F3875F088F}" presName="composite2" presStyleCnt="0"/>
      <dgm:spPr/>
    </dgm:pt>
    <dgm:pt modelId="{D869CCCF-5995-438E-A48F-6D5FBCB0F2F5}" type="pres">
      <dgm:prSet presAssocID="{9DA945A6-CF7B-423E-ABE5-16F3875F088F}" presName="background2" presStyleLbl="node2" presStyleIdx="0" presStyleCnt="2"/>
      <dgm:spPr/>
    </dgm:pt>
    <dgm:pt modelId="{66C00B95-2E50-48C9-B452-669334CA5990}" type="pres">
      <dgm:prSet presAssocID="{9DA945A6-CF7B-423E-ABE5-16F3875F088F}" presName="text2" presStyleLbl="fgAcc2" presStyleIdx="0" presStyleCnt="2">
        <dgm:presLayoutVars>
          <dgm:chPref val="3"/>
        </dgm:presLayoutVars>
      </dgm:prSet>
      <dgm:spPr/>
    </dgm:pt>
    <dgm:pt modelId="{84F36EBC-B825-4841-827E-5F808AB00682}" type="pres">
      <dgm:prSet presAssocID="{9DA945A6-CF7B-423E-ABE5-16F3875F088F}" presName="hierChild3" presStyleCnt="0"/>
      <dgm:spPr/>
    </dgm:pt>
    <dgm:pt modelId="{15863E34-61DD-4B12-AD5A-D93962D4C7FB}" type="pres">
      <dgm:prSet presAssocID="{E200EEF7-2B5B-48F0-9C1A-AB7346667B43}" presName="Name17" presStyleLbl="parChTrans1D3" presStyleIdx="0" presStyleCnt="3"/>
      <dgm:spPr/>
    </dgm:pt>
    <dgm:pt modelId="{61217CD3-0F27-47A2-A557-61BA2D3994B3}" type="pres">
      <dgm:prSet presAssocID="{2EC05B22-9FC8-4684-9203-3CF7C6C2F77D}" presName="hierRoot3" presStyleCnt="0"/>
      <dgm:spPr/>
    </dgm:pt>
    <dgm:pt modelId="{E853E810-BD52-4F83-A9F8-13F90B5DBE4A}" type="pres">
      <dgm:prSet presAssocID="{2EC05B22-9FC8-4684-9203-3CF7C6C2F77D}" presName="composite3" presStyleCnt="0"/>
      <dgm:spPr/>
    </dgm:pt>
    <dgm:pt modelId="{389DCE38-201A-4994-8315-BB4E650AFBCD}" type="pres">
      <dgm:prSet presAssocID="{2EC05B22-9FC8-4684-9203-3CF7C6C2F77D}" presName="background3" presStyleLbl="node3" presStyleIdx="0" presStyleCnt="3"/>
      <dgm:spPr/>
    </dgm:pt>
    <dgm:pt modelId="{AFBE9FFD-983E-46A7-A8EF-F0536D53551C}" type="pres">
      <dgm:prSet presAssocID="{2EC05B22-9FC8-4684-9203-3CF7C6C2F77D}" presName="text3" presStyleLbl="fgAcc3" presStyleIdx="0" presStyleCnt="3">
        <dgm:presLayoutVars>
          <dgm:chPref val="3"/>
        </dgm:presLayoutVars>
      </dgm:prSet>
      <dgm:spPr/>
    </dgm:pt>
    <dgm:pt modelId="{CC632210-480B-4360-B8E2-742F2C15A477}" type="pres">
      <dgm:prSet presAssocID="{2EC05B22-9FC8-4684-9203-3CF7C6C2F77D}" presName="hierChild4" presStyleCnt="0"/>
      <dgm:spPr/>
    </dgm:pt>
    <dgm:pt modelId="{C08AB96B-7E74-4AAF-BFFA-B57CEBB213BB}" type="pres">
      <dgm:prSet presAssocID="{69BB0385-9894-4235-A37B-94B8690D39F6}" presName="Name17" presStyleLbl="parChTrans1D3" presStyleIdx="1" presStyleCnt="3"/>
      <dgm:spPr/>
    </dgm:pt>
    <dgm:pt modelId="{228E1513-D691-4D03-81D8-7039232FE702}" type="pres">
      <dgm:prSet presAssocID="{DE802DA5-4C65-49D3-90CD-2381275F719A}" presName="hierRoot3" presStyleCnt="0"/>
      <dgm:spPr/>
    </dgm:pt>
    <dgm:pt modelId="{A5546932-53A7-4F29-9BF7-C182BA12F5F9}" type="pres">
      <dgm:prSet presAssocID="{DE802DA5-4C65-49D3-90CD-2381275F719A}" presName="composite3" presStyleCnt="0"/>
      <dgm:spPr/>
    </dgm:pt>
    <dgm:pt modelId="{DDBA2DFE-2E64-41A2-AE2C-3D184D266345}" type="pres">
      <dgm:prSet presAssocID="{DE802DA5-4C65-49D3-90CD-2381275F719A}" presName="background3" presStyleLbl="node3" presStyleIdx="1" presStyleCnt="3"/>
      <dgm:spPr/>
    </dgm:pt>
    <dgm:pt modelId="{B1DA4D4C-019F-49B5-9268-DAFBEF1EAF4B}" type="pres">
      <dgm:prSet presAssocID="{DE802DA5-4C65-49D3-90CD-2381275F719A}" presName="text3" presStyleLbl="fgAcc3" presStyleIdx="1" presStyleCnt="3">
        <dgm:presLayoutVars>
          <dgm:chPref val="3"/>
        </dgm:presLayoutVars>
      </dgm:prSet>
      <dgm:spPr/>
    </dgm:pt>
    <dgm:pt modelId="{EF96719D-47D9-4A32-AD53-6645FDC42CD6}" type="pres">
      <dgm:prSet presAssocID="{DE802DA5-4C65-49D3-90CD-2381275F719A}" presName="hierChild4" presStyleCnt="0"/>
      <dgm:spPr/>
    </dgm:pt>
    <dgm:pt modelId="{839DA2D1-FAE5-462A-9230-A883A6E9C21B}" type="pres">
      <dgm:prSet presAssocID="{1E5306AE-28A0-4E0C-82BC-51CC86C0D0EC}" presName="Name10" presStyleLbl="parChTrans1D2" presStyleIdx="1" presStyleCnt="2"/>
      <dgm:spPr/>
    </dgm:pt>
    <dgm:pt modelId="{9995557D-7446-4EF5-B4B3-3999303FA916}" type="pres">
      <dgm:prSet presAssocID="{5C829DEF-B4C9-41BC-B676-71958C83ACD7}" presName="hierRoot2" presStyleCnt="0"/>
      <dgm:spPr/>
    </dgm:pt>
    <dgm:pt modelId="{9AEAC308-38D3-4CD9-817E-71FE07690866}" type="pres">
      <dgm:prSet presAssocID="{5C829DEF-B4C9-41BC-B676-71958C83ACD7}" presName="composite2" presStyleCnt="0"/>
      <dgm:spPr/>
    </dgm:pt>
    <dgm:pt modelId="{786E2DFD-8E4B-46C2-8BBF-8BAFFC57BE42}" type="pres">
      <dgm:prSet presAssocID="{5C829DEF-B4C9-41BC-B676-71958C83ACD7}" presName="background2" presStyleLbl="node2" presStyleIdx="1" presStyleCnt="2"/>
      <dgm:spPr/>
    </dgm:pt>
    <dgm:pt modelId="{4DBE5FBE-41C0-4EE9-9BEB-1C22A8B221F2}" type="pres">
      <dgm:prSet presAssocID="{5C829DEF-B4C9-41BC-B676-71958C83ACD7}" presName="text2" presStyleLbl="fgAcc2" presStyleIdx="1" presStyleCnt="2">
        <dgm:presLayoutVars>
          <dgm:chPref val="3"/>
        </dgm:presLayoutVars>
      </dgm:prSet>
      <dgm:spPr/>
    </dgm:pt>
    <dgm:pt modelId="{2BE0ED8C-6CCC-403C-8A8C-21C2E5BA42E5}" type="pres">
      <dgm:prSet presAssocID="{5C829DEF-B4C9-41BC-B676-71958C83ACD7}" presName="hierChild3" presStyleCnt="0"/>
      <dgm:spPr/>
    </dgm:pt>
    <dgm:pt modelId="{2047737C-00C5-47DA-8F20-23BEEB561C6C}" type="pres">
      <dgm:prSet presAssocID="{890C1C93-9741-46ED-BFA9-F1AAE3001E62}" presName="Name17" presStyleLbl="parChTrans1D3" presStyleIdx="2" presStyleCnt="3"/>
      <dgm:spPr/>
    </dgm:pt>
    <dgm:pt modelId="{B6EFC677-F399-42C1-B827-1BD37B4424F9}" type="pres">
      <dgm:prSet presAssocID="{EA67AC9D-6F07-4FD7-AB0E-AABBC416327D}" presName="hierRoot3" presStyleCnt="0"/>
      <dgm:spPr/>
    </dgm:pt>
    <dgm:pt modelId="{9BEF8765-DAD5-4501-90E0-7F6C414039D9}" type="pres">
      <dgm:prSet presAssocID="{EA67AC9D-6F07-4FD7-AB0E-AABBC416327D}" presName="composite3" presStyleCnt="0"/>
      <dgm:spPr/>
    </dgm:pt>
    <dgm:pt modelId="{E1BD76D3-C1AA-460D-A54A-44D563946F68}" type="pres">
      <dgm:prSet presAssocID="{EA67AC9D-6F07-4FD7-AB0E-AABBC416327D}" presName="background3" presStyleLbl="node3" presStyleIdx="2" presStyleCnt="3"/>
      <dgm:spPr/>
    </dgm:pt>
    <dgm:pt modelId="{50A9CE6A-51DF-4B47-A6EC-78677A217817}" type="pres">
      <dgm:prSet presAssocID="{EA67AC9D-6F07-4FD7-AB0E-AABBC416327D}" presName="text3" presStyleLbl="fgAcc3" presStyleIdx="2" presStyleCnt="3">
        <dgm:presLayoutVars>
          <dgm:chPref val="3"/>
        </dgm:presLayoutVars>
      </dgm:prSet>
      <dgm:spPr/>
    </dgm:pt>
    <dgm:pt modelId="{C53F1590-D527-4299-A7ED-A8F01E6CDA4E}" type="pres">
      <dgm:prSet presAssocID="{EA67AC9D-6F07-4FD7-AB0E-AABBC416327D}" presName="hierChild4" presStyleCnt="0"/>
      <dgm:spPr/>
    </dgm:pt>
  </dgm:ptLst>
  <dgm:cxnLst>
    <dgm:cxn modelId="{DBD9045E-CD99-4DDB-A310-C984654A1208}" type="presOf" srcId="{DE802DA5-4C65-49D3-90CD-2381275F719A}" destId="{B1DA4D4C-019F-49B5-9268-DAFBEF1EAF4B}" srcOrd="0" destOrd="0" presId="urn:microsoft.com/office/officeart/2005/8/layout/hierarchy1"/>
    <dgm:cxn modelId="{EE55E3A0-C375-4591-B9EE-1BEBC19B7D4E}" type="presOf" srcId="{9E81089E-3E54-4798-912B-4CAECEFF4497}" destId="{90D41169-0619-4DBB-97C5-6600460410BD}" srcOrd="0" destOrd="0" presId="urn:microsoft.com/office/officeart/2005/8/layout/hierarchy1"/>
    <dgm:cxn modelId="{6F3334AC-A51D-4CC9-A7E4-E22322ADE087}" type="presOf" srcId="{890C1C93-9741-46ED-BFA9-F1AAE3001E62}" destId="{2047737C-00C5-47DA-8F20-23BEEB561C6C}" srcOrd="0" destOrd="0" presId="urn:microsoft.com/office/officeart/2005/8/layout/hierarchy1"/>
    <dgm:cxn modelId="{DA9E6643-CBE0-49A2-97ED-929E4162AC69}" srcId="{9DA945A6-CF7B-423E-ABE5-16F3875F088F}" destId="{DE802DA5-4C65-49D3-90CD-2381275F719A}" srcOrd="1" destOrd="0" parTransId="{69BB0385-9894-4235-A37B-94B8690D39F6}" sibTransId="{2F575CC5-0A3A-4F36-A8EF-3E8001A22020}"/>
    <dgm:cxn modelId="{2A9DE54B-9345-42A9-AEF5-F6298C70529D}" type="presOf" srcId="{2E48ED4D-3EA9-4C8C-A242-1032FBEDEF88}" destId="{2D31D23B-3E8D-4C33-876E-EE49CB9406AD}" srcOrd="0" destOrd="0" presId="urn:microsoft.com/office/officeart/2005/8/layout/hierarchy1"/>
    <dgm:cxn modelId="{6C8E0407-CB77-434C-86DE-234B760A6E8F}" type="presOf" srcId="{D7B6B011-7F6A-4E8F-94E9-007BA9EC9093}" destId="{F9D7CD01-0A1A-4F2A-85F4-BDA66822AF15}" srcOrd="0" destOrd="0" presId="urn:microsoft.com/office/officeart/2005/8/layout/hierarchy1"/>
    <dgm:cxn modelId="{237CB821-E9D3-463F-8E10-2F1F82C94284}" type="presOf" srcId="{1E5306AE-28A0-4E0C-82BC-51CC86C0D0EC}" destId="{839DA2D1-FAE5-462A-9230-A883A6E9C21B}" srcOrd="0" destOrd="0" presId="urn:microsoft.com/office/officeart/2005/8/layout/hierarchy1"/>
    <dgm:cxn modelId="{251030A6-9FE5-47E4-B651-481E4FE5D83F}" type="presOf" srcId="{E200EEF7-2B5B-48F0-9C1A-AB7346667B43}" destId="{15863E34-61DD-4B12-AD5A-D93962D4C7FB}" srcOrd="0" destOrd="0" presId="urn:microsoft.com/office/officeart/2005/8/layout/hierarchy1"/>
    <dgm:cxn modelId="{A348F2DB-001A-494B-AE97-2E1A51B4CE9E}" type="presOf" srcId="{2EC05B22-9FC8-4684-9203-3CF7C6C2F77D}" destId="{AFBE9FFD-983E-46A7-A8EF-F0536D53551C}" srcOrd="0" destOrd="0" presId="urn:microsoft.com/office/officeart/2005/8/layout/hierarchy1"/>
    <dgm:cxn modelId="{EC0D6BF7-6679-4B86-BA6B-522037EEADB9}" type="presOf" srcId="{5C829DEF-B4C9-41BC-B676-71958C83ACD7}" destId="{4DBE5FBE-41C0-4EE9-9BEB-1C22A8B221F2}" srcOrd="0" destOrd="0" presId="urn:microsoft.com/office/officeart/2005/8/layout/hierarchy1"/>
    <dgm:cxn modelId="{ACC14DED-7F19-451F-A3B4-BBB3F37BFA3E}" srcId="{9E81089E-3E54-4798-912B-4CAECEFF4497}" destId="{9DA945A6-CF7B-423E-ABE5-16F3875F088F}" srcOrd="0" destOrd="0" parTransId="{D7B6B011-7F6A-4E8F-94E9-007BA9EC9093}" sibTransId="{693D4551-4C3C-4C25-A091-AAC35901B16E}"/>
    <dgm:cxn modelId="{3DEE972C-35F6-4B31-8EA6-59BA7D8FB52B}" srcId="{9E81089E-3E54-4798-912B-4CAECEFF4497}" destId="{5C829DEF-B4C9-41BC-B676-71958C83ACD7}" srcOrd="1" destOrd="0" parTransId="{1E5306AE-28A0-4E0C-82BC-51CC86C0D0EC}" sibTransId="{EE3D86EA-7BCF-4CC9-9C42-1B0085BDE790}"/>
    <dgm:cxn modelId="{B95BB526-8545-46A5-82D3-5F94699FBFE7}" type="presOf" srcId="{69BB0385-9894-4235-A37B-94B8690D39F6}" destId="{C08AB96B-7E74-4AAF-BFFA-B57CEBB213BB}" srcOrd="0" destOrd="0" presId="urn:microsoft.com/office/officeart/2005/8/layout/hierarchy1"/>
    <dgm:cxn modelId="{58736771-D977-433C-894A-4C3F33D73108}" srcId="{9DA945A6-CF7B-423E-ABE5-16F3875F088F}" destId="{2EC05B22-9FC8-4684-9203-3CF7C6C2F77D}" srcOrd="0" destOrd="0" parTransId="{E200EEF7-2B5B-48F0-9C1A-AB7346667B43}" sibTransId="{D79339D9-25CA-4215-9A23-EB700959B822}"/>
    <dgm:cxn modelId="{4EF1A651-54FA-42CB-90EE-02D8E4CCE84B}" srcId="{5C829DEF-B4C9-41BC-B676-71958C83ACD7}" destId="{EA67AC9D-6F07-4FD7-AB0E-AABBC416327D}" srcOrd="0" destOrd="0" parTransId="{890C1C93-9741-46ED-BFA9-F1AAE3001E62}" sibTransId="{1631B3DF-568B-4E89-AC3C-03DE4DA7119D}"/>
    <dgm:cxn modelId="{234A3FB7-C49D-44A8-8454-015B0EE41E01}" srcId="{2E48ED4D-3EA9-4C8C-A242-1032FBEDEF88}" destId="{9E81089E-3E54-4798-912B-4CAECEFF4497}" srcOrd="0" destOrd="0" parTransId="{9F2E4ABD-3696-482D-9CDF-9DCA9FAADE49}" sibTransId="{C11B5C9B-D24E-4439-AEDE-B8040F8B60F2}"/>
    <dgm:cxn modelId="{34F27C53-E3CB-476E-8C3D-51514CF44B70}" type="presOf" srcId="{EA67AC9D-6F07-4FD7-AB0E-AABBC416327D}" destId="{50A9CE6A-51DF-4B47-A6EC-78677A217817}" srcOrd="0" destOrd="0" presId="urn:microsoft.com/office/officeart/2005/8/layout/hierarchy1"/>
    <dgm:cxn modelId="{852CA10C-F166-44F6-A87C-935E2ED4FF0C}" type="presOf" srcId="{9DA945A6-CF7B-423E-ABE5-16F3875F088F}" destId="{66C00B95-2E50-48C9-B452-669334CA5990}" srcOrd="0" destOrd="0" presId="urn:microsoft.com/office/officeart/2005/8/layout/hierarchy1"/>
    <dgm:cxn modelId="{7E2073A4-686C-41F4-AC29-A95187E26840}" type="presParOf" srcId="{2D31D23B-3E8D-4C33-876E-EE49CB9406AD}" destId="{D1850D17-9E06-44AD-A559-0612A0F9A157}" srcOrd="0" destOrd="0" presId="urn:microsoft.com/office/officeart/2005/8/layout/hierarchy1"/>
    <dgm:cxn modelId="{A6C4A4FA-4023-4C28-A510-108EE688972C}" type="presParOf" srcId="{D1850D17-9E06-44AD-A559-0612A0F9A157}" destId="{14886527-427E-44F2-B3AE-D19DDA7E055E}" srcOrd="0" destOrd="0" presId="urn:microsoft.com/office/officeart/2005/8/layout/hierarchy1"/>
    <dgm:cxn modelId="{C7F0EFDD-35A5-4027-B0A0-D980B8B4F1F4}" type="presParOf" srcId="{14886527-427E-44F2-B3AE-D19DDA7E055E}" destId="{B3481DEF-66E8-4B4B-97BC-54C27B4DC9CF}" srcOrd="0" destOrd="0" presId="urn:microsoft.com/office/officeart/2005/8/layout/hierarchy1"/>
    <dgm:cxn modelId="{497A8AAF-E993-47A0-A354-B7A38B22760D}" type="presParOf" srcId="{14886527-427E-44F2-B3AE-D19DDA7E055E}" destId="{90D41169-0619-4DBB-97C5-6600460410BD}" srcOrd="1" destOrd="0" presId="urn:microsoft.com/office/officeart/2005/8/layout/hierarchy1"/>
    <dgm:cxn modelId="{210AD799-6E39-452B-A969-0DF09FFE708D}" type="presParOf" srcId="{D1850D17-9E06-44AD-A559-0612A0F9A157}" destId="{356C18A0-FC01-4BC0-A93D-E7CFCDC85F0D}" srcOrd="1" destOrd="0" presId="urn:microsoft.com/office/officeart/2005/8/layout/hierarchy1"/>
    <dgm:cxn modelId="{935F2646-E4BD-4C54-A6DD-ECE2157118C0}" type="presParOf" srcId="{356C18A0-FC01-4BC0-A93D-E7CFCDC85F0D}" destId="{F9D7CD01-0A1A-4F2A-85F4-BDA66822AF15}" srcOrd="0" destOrd="0" presId="urn:microsoft.com/office/officeart/2005/8/layout/hierarchy1"/>
    <dgm:cxn modelId="{5BE51D6B-B023-4BA0-88C8-6EAA08E1B549}" type="presParOf" srcId="{356C18A0-FC01-4BC0-A93D-E7CFCDC85F0D}" destId="{50EC70D2-C196-4039-822E-286C783F63D7}" srcOrd="1" destOrd="0" presId="urn:microsoft.com/office/officeart/2005/8/layout/hierarchy1"/>
    <dgm:cxn modelId="{324AD6EB-6451-49C1-91DA-22CA0D210D28}" type="presParOf" srcId="{50EC70D2-C196-4039-822E-286C783F63D7}" destId="{215971FE-E217-4D29-A318-AF76250A1CBC}" srcOrd="0" destOrd="0" presId="urn:microsoft.com/office/officeart/2005/8/layout/hierarchy1"/>
    <dgm:cxn modelId="{2411D843-00C1-4E0B-B44A-7C2DEEB90651}" type="presParOf" srcId="{215971FE-E217-4D29-A318-AF76250A1CBC}" destId="{D869CCCF-5995-438E-A48F-6D5FBCB0F2F5}" srcOrd="0" destOrd="0" presId="urn:microsoft.com/office/officeart/2005/8/layout/hierarchy1"/>
    <dgm:cxn modelId="{F31E1FAD-1EC1-465C-B320-9F629CC912E4}" type="presParOf" srcId="{215971FE-E217-4D29-A318-AF76250A1CBC}" destId="{66C00B95-2E50-48C9-B452-669334CA5990}" srcOrd="1" destOrd="0" presId="urn:microsoft.com/office/officeart/2005/8/layout/hierarchy1"/>
    <dgm:cxn modelId="{1CF1245B-7755-4602-BF83-60AB473D47F7}" type="presParOf" srcId="{50EC70D2-C196-4039-822E-286C783F63D7}" destId="{84F36EBC-B825-4841-827E-5F808AB00682}" srcOrd="1" destOrd="0" presId="urn:microsoft.com/office/officeart/2005/8/layout/hierarchy1"/>
    <dgm:cxn modelId="{9A7EC385-BCCD-4DBF-8E81-6DBF8EE45DB6}" type="presParOf" srcId="{84F36EBC-B825-4841-827E-5F808AB00682}" destId="{15863E34-61DD-4B12-AD5A-D93962D4C7FB}" srcOrd="0" destOrd="0" presId="urn:microsoft.com/office/officeart/2005/8/layout/hierarchy1"/>
    <dgm:cxn modelId="{23341D9F-2FF0-4AF2-9B8B-75AFF39FA7FB}" type="presParOf" srcId="{84F36EBC-B825-4841-827E-5F808AB00682}" destId="{61217CD3-0F27-47A2-A557-61BA2D3994B3}" srcOrd="1" destOrd="0" presId="urn:microsoft.com/office/officeart/2005/8/layout/hierarchy1"/>
    <dgm:cxn modelId="{E93CFE4C-BF46-43CD-96FC-15FC4C12017F}" type="presParOf" srcId="{61217CD3-0F27-47A2-A557-61BA2D3994B3}" destId="{E853E810-BD52-4F83-A9F8-13F90B5DBE4A}" srcOrd="0" destOrd="0" presId="urn:microsoft.com/office/officeart/2005/8/layout/hierarchy1"/>
    <dgm:cxn modelId="{45A6F0AD-78D4-4EA5-8D41-AC827B311D4D}" type="presParOf" srcId="{E853E810-BD52-4F83-A9F8-13F90B5DBE4A}" destId="{389DCE38-201A-4994-8315-BB4E650AFBCD}" srcOrd="0" destOrd="0" presId="urn:microsoft.com/office/officeart/2005/8/layout/hierarchy1"/>
    <dgm:cxn modelId="{6BFF8A3A-4803-42E1-B2E3-7E4711378008}" type="presParOf" srcId="{E853E810-BD52-4F83-A9F8-13F90B5DBE4A}" destId="{AFBE9FFD-983E-46A7-A8EF-F0536D53551C}" srcOrd="1" destOrd="0" presId="urn:microsoft.com/office/officeart/2005/8/layout/hierarchy1"/>
    <dgm:cxn modelId="{409B90C7-4D86-4DE3-A250-06F6731FDB22}" type="presParOf" srcId="{61217CD3-0F27-47A2-A557-61BA2D3994B3}" destId="{CC632210-480B-4360-B8E2-742F2C15A477}" srcOrd="1" destOrd="0" presId="urn:microsoft.com/office/officeart/2005/8/layout/hierarchy1"/>
    <dgm:cxn modelId="{866CFD91-3EC3-44EC-A337-08DA3072D570}" type="presParOf" srcId="{84F36EBC-B825-4841-827E-5F808AB00682}" destId="{C08AB96B-7E74-4AAF-BFFA-B57CEBB213BB}" srcOrd="2" destOrd="0" presId="urn:microsoft.com/office/officeart/2005/8/layout/hierarchy1"/>
    <dgm:cxn modelId="{4A7B41B0-9C47-4208-9C9E-34791CCEFE4F}" type="presParOf" srcId="{84F36EBC-B825-4841-827E-5F808AB00682}" destId="{228E1513-D691-4D03-81D8-7039232FE702}" srcOrd="3" destOrd="0" presId="urn:microsoft.com/office/officeart/2005/8/layout/hierarchy1"/>
    <dgm:cxn modelId="{F7CF5C47-8666-46F6-A0AC-F9AF61629BFD}" type="presParOf" srcId="{228E1513-D691-4D03-81D8-7039232FE702}" destId="{A5546932-53A7-4F29-9BF7-C182BA12F5F9}" srcOrd="0" destOrd="0" presId="urn:microsoft.com/office/officeart/2005/8/layout/hierarchy1"/>
    <dgm:cxn modelId="{49FB5A88-9E94-4D7C-8C09-3AD4D801A5A9}" type="presParOf" srcId="{A5546932-53A7-4F29-9BF7-C182BA12F5F9}" destId="{DDBA2DFE-2E64-41A2-AE2C-3D184D266345}" srcOrd="0" destOrd="0" presId="urn:microsoft.com/office/officeart/2005/8/layout/hierarchy1"/>
    <dgm:cxn modelId="{77BFB54D-0B6F-4B1F-96DC-A6427390D7C3}" type="presParOf" srcId="{A5546932-53A7-4F29-9BF7-C182BA12F5F9}" destId="{B1DA4D4C-019F-49B5-9268-DAFBEF1EAF4B}" srcOrd="1" destOrd="0" presId="urn:microsoft.com/office/officeart/2005/8/layout/hierarchy1"/>
    <dgm:cxn modelId="{D19C578B-55C0-4225-ADFB-8C9489F8C63E}" type="presParOf" srcId="{228E1513-D691-4D03-81D8-7039232FE702}" destId="{EF96719D-47D9-4A32-AD53-6645FDC42CD6}" srcOrd="1" destOrd="0" presId="urn:microsoft.com/office/officeart/2005/8/layout/hierarchy1"/>
    <dgm:cxn modelId="{0ED274DF-85F6-4124-BEFC-3550FE172DA0}" type="presParOf" srcId="{356C18A0-FC01-4BC0-A93D-E7CFCDC85F0D}" destId="{839DA2D1-FAE5-462A-9230-A883A6E9C21B}" srcOrd="2" destOrd="0" presId="urn:microsoft.com/office/officeart/2005/8/layout/hierarchy1"/>
    <dgm:cxn modelId="{26771DD8-557E-4015-B2C2-13D5D437CD6A}" type="presParOf" srcId="{356C18A0-FC01-4BC0-A93D-E7CFCDC85F0D}" destId="{9995557D-7446-4EF5-B4B3-3999303FA916}" srcOrd="3" destOrd="0" presId="urn:microsoft.com/office/officeart/2005/8/layout/hierarchy1"/>
    <dgm:cxn modelId="{5B343560-26BA-4311-88E9-2A20AB71F177}" type="presParOf" srcId="{9995557D-7446-4EF5-B4B3-3999303FA916}" destId="{9AEAC308-38D3-4CD9-817E-71FE07690866}" srcOrd="0" destOrd="0" presId="urn:microsoft.com/office/officeart/2005/8/layout/hierarchy1"/>
    <dgm:cxn modelId="{10B1897A-0557-43D8-B742-7BAA656D3466}" type="presParOf" srcId="{9AEAC308-38D3-4CD9-817E-71FE07690866}" destId="{786E2DFD-8E4B-46C2-8BBF-8BAFFC57BE42}" srcOrd="0" destOrd="0" presId="urn:microsoft.com/office/officeart/2005/8/layout/hierarchy1"/>
    <dgm:cxn modelId="{50BE5E5C-77A7-4ACD-8399-5F04066D15F0}" type="presParOf" srcId="{9AEAC308-38D3-4CD9-817E-71FE07690866}" destId="{4DBE5FBE-41C0-4EE9-9BEB-1C22A8B221F2}" srcOrd="1" destOrd="0" presId="urn:microsoft.com/office/officeart/2005/8/layout/hierarchy1"/>
    <dgm:cxn modelId="{04E20617-9C0F-414D-8992-67E2027323E8}" type="presParOf" srcId="{9995557D-7446-4EF5-B4B3-3999303FA916}" destId="{2BE0ED8C-6CCC-403C-8A8C-21C2E5BA42E5}" srcOrd="1" destOrd="0" presId="urn:microsoft.com/office/officeart/2005/8/layout/hierarchy1"/>
    <dgm:cxn modelId="{DD25283E-54A1-4553-A9B1-17D0E13A8AAE}" type="presParOf" srcId="{2BE0ED8C-6CCC-403C-8A8C-21C2E5BA42E5}" destId="{2047737C-00C5-47DA-8F20-23BEEB561C6C}" srcOrd="0" destOrd="0" presId="urn:microsoft.com/office/officeart/2005/8/layout/hierarchy1"/>
    <dgm:cxn modelId="{CA5C7FD3-0039-48D3-A51E-163440973E61}" type="presParOf" srcId="{2BE0ED8C-6CCC-403C-8A8C-21C2E5BA42E5}" destId="{B6EFC677-F399-42C1-B827-1BD37B4424F9}" srcOrd="1" destOrd="0" presId="urn:microsoft.com/office/officeart/2005/8/layout/hierarchy1"/>
    <dgm:cxn modelId="{89522920-B2A3-4842-A10D-B2878D9A6A9D}" type="presParOf" srcId="{B6EFC677-F399-42C1-B827-1BD37B4424F9}" destId="{9BEF8765-DAD5-4501-90E0-7F6C414039D9}" srcOrd="0" destOrd="0" presId="urn:microsoft.com/office/officeart/2005/8/layout/hierarchy1"/>
    <dgm:cxn modelId="{35623A51-9819-48BE-8275-424F301C2259}" type="presParOf" srcId="{9BEF8765-DAD5-4501-90E0-7F6C414039D9}" destId="{E1BD76D3-C1AA-460D-A54A-44D563946F68}" srcOrd="0" destOrd="0" presId="urn:microsoft.com/office/officeart/2005/8/layout/hierarchy1"/>
    <dgm:cxn modelId="{363E52DD-0608-4883-A80A-FA4492F76749}" type="presParOf" srcId="{9BEF8765-DAD5-4501-90E0-7F6C414039D9}" destId="{50A9CE6A-51DF-4B47-A6EC-78677A217817}" srcOrd="1" destOrd="0" presId="urn:microsoft.com/office/officeart/2005/8/layout/hierarchy1"/>
    <dgm:cxn modelId="{52B1AFF3-FDE4-4F03-8D4F-70651D93EC67}" type="presParOf" srcId="{B6EFC677-F399-42C1-B827-1BD37B4424F9}" destId="{C53F1590-D527-4299-A7ED-A8F01E6CDA4E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26CB0-C0A5-4393-ACE0-EB5CF90BE96E}" type="datetimeFigureOut">
              <a:rPr lang="pt-BR" smtClean="0"/>
              <a:t>17/5/2010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CA7BA-6720-4134-BD6C-93D9431538C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trela de 5 pontas 2"/>
          <p:cNvSpPr/>
          <p:nvPr/>
        </p:nvSpPr>
        <p:spPr>
          <a:xfrm>
            <a:off x="2714612" y="1500174"/>
            <a:ext cx="4714908" cy="40005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4000496" y="3214686"/>
            <a:ext cx="2136675" cy="92333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  <a:scene3d>
            <a:camera prst="perspectiveContrastingRigh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Rafael </a:t>
            </a:r>
            <a:endParaRPr lang="pt-B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/>
        </p:nvGraphicFramePr>
        <p:xfrm>
          <a:off x="1524000" y="1397000"/>
          <a:ext cx="6405586" cy="446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524000" y="1397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00000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Apresentação na tela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Company>D&amp;C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DATA COMPANY</dc:creator>
  <cp:lastModifiedBy>DATA COMPANY</cp:lastModifiedBy>
  <cp:revision>2</cp:revision>
  <dcterms:created xsi:type="dcterms:W3CDTF">2010-05-17T13:08:26Z</dcterms:created>
  <dcterms:modified xsi:type="dcterms:W3CDTF">2010-05-17T13:20:05Z</dcterms:modified>
</cp:coreProperties>
</file>